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23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610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1294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919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63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10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493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79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314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350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5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480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25164-2AE1-415E-929D-CC9AE8CE6D8C}" type="datetimeFigureOut">
              <a:rPr lang="de-DE" smtClean="0"/>
              <a:t>19.09.2016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6A5B-784C-45EC-9782-3DB325A4A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370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uppieren 38"/>
          <p:cNvGrpSpPr/>
          <p:nvPr/>
        </p:nvGrpSpPr>
        <p:grpSpPr>
          <a:xfrm>
            <a:off x="597319" y="1586014"/>
            <a:ext cx="7929556" cy="3432932"/>
            <a:chOff x="189228" y="644140"/>
            <a:chExt cx="7929556" cy="3432932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189228" y="644140"/>
              <a:ext cx="1890600" cy="3432932"/>
              <a:chOff x="683568" y="836712"/>
              <a:chExt cx="2736304" cy="4968552"/>
            </a:xfrm>
          </p:grpSpPr>
          <p:sp>
            <p:nvSpPr>
              <p:cNvPr id="4" name="Richtungspfeil 3"/>
              <p:cNvSpPr/>
              <p:nvPr/>
            </p:nvSpPr>
            <p:spPr>
              <a:xfrm>
                <a:off x="971600" y="83671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7" name="Richtungspfeil 3"/>
              <p:cNvSpPr/>
              <p:nvPr/>
            </p:nvSpPr>
            <p:spPr>
              <a:xfrm rot="5400000">
                <a:off x="-143172" y="195148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8" name="Richtungspfeil 3"/>
              <p:cNvSpPr/>
              <p:nvPr/>
            </p:nvSpPr>
            <p:spPr>
              <a:xfrm rot="5400000">
                <a:off x="2086372" y="195148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9" name="Richtungspfeil 3"/>
              <p:cNvSpPr/>
              <p:nvPr/>
            </p:nvSpPr>
            <p:spPr>
              <a:xfrm>
                <a:off x="971600" y="3066256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11" name="Richtungspfeil 3"/>
              <p:cNvSpPr/>
              <p:nvPr/>
            </p:nvSpPr>
            <p:spPr>
              <a:xfrm rot="5400000">
                <a:off x="-143172" y="418373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2" name="Richtungspfeil 3"/>
              <p:cNvSpPr/>
              <p:nvPr/>
            </p:nvSpPr>
            <p:spPr>
              <a:xfrm rot="5400000">
                <a:off x="2086372" y="418373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13" name="Richtungspfeil 3"/>
              <p:cNvSpPr/>
              <p:nvPr/>
            </p:nvSpPr>
            <p:spPr>
              <a:xfrm>
                <a:off x="971600" y="529850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grpSp>
          <p:nvGrpSpPr>
            <p:cNvPr id="15" name="Gruppieren 14"/>
            <p:cNvGrpSpPr/>
            <p:nvPr/>
          </p:nvGrpSpPr>
          <p:grpSpPr>
            <a:xfrm>
              <a:off x="2195736" y="644140"/>
              <a:ext cx="1890600" cy="3432932"/>
              <a:chOff x="683568" y="836712"/>
              <a:chExt cx="2736304" cy="4968552"/>
            </a:xfrm>
          </p:grpSpPr>
          <p:sp>
            <p:nvSpPr>
              <p:cNvPr id="16" name="Richtungspfeil 3"/>
              <p:cNvSpPr/>
              <p:nvPr/>
            </p:nvSpPr>
            <p:spPr>
              <a:xfrm>
                <a:off x="971600" y="83671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10</a:t>
                </a:r>
              </a:p>
            </p:txBody>
          </p:sp>
          <p:sp>
            <p:nvSpPr>
              <p:cNvPr id="17" name="Richtungspfeil 3"/>
              <p:cNvSpPr/>
              <p:nvPr/>
            </p:nvSpPr>
            <p:spPr>
              <a:xfrm rot="5400000">
                <a:off x="-143172" y="195148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18" name="Richtungspfeil 3"/>
              <p:cNvSpPr/>
              <p:nvPr/>
            </p:nvSpPr>
            <p:spPr>
              <a:xfrm rot="5400000">
                <a:off x="2086372" y="195148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19" name="Richtungspfeil 3"/>
              <p:cNvSpPr/>
              <p:nvPr/>
            </p:nvSpPr>
            <p:spPr>
              <a:xfrm>
                <a:off x="971600" y="3066256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  <p:sp>
            <p:nvSpPr>
              <p:cNvPr id="20" name="Richtungspfeil 3"/>
              <p:cNvSpPr/>
              <p:nvPr/>
            </p:nvSpPr>
            <p:spPr>
              <a:xfrm rot="5400000">
                <a:off x="-143172" y="418373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21" name="Richtungspfeil 3"/>
              <p:cNvSpPr/>
              <p:nvPr/>
            </p:nvSpPr>
            <p:spPr>
              <a:xfrm rot="5400000">
                <a:off x="2086372" y="418373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22" name="Richtungspfeil 3"/>
              <p:cNvSpPr/>
              <p:nvPr/>
            </p:nvSpPr>
            <p:spPr>
              <a:xfrm>
                <a:off x="971601" y="529850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12</a:t>
                </a:r>
              </a:p>
            </p:txBody>
          </p:sp>
        </p:grpSp>
        <p:grpSp>
          <p:nvGrpSpPr>
            <p:cNvPr id="23" name="Gruppieren 22"/>
            <p:cNvGrpSpPr/>
            <p:nvPr/>
          </p:nvGrpSpPr>
          <p:grpSpPr>
            <a:xfrm>
              <a:off x="4211960" y="644140"/>
              <a:ext cx="1890600" cy="3432932"/>
              <a:chOff x="683568" y="836712"/>
              <a:chExt cx="2736304" cy="4968552"/>
            </a:xfrm>
          </p:grpSpPr>
          <p:sp>
            <p:nvSpPr>
              <p:cNvPr id="24" name="Richtungspfeil 3"/>
              <p:cNvSpPr/>
              <p:nvPr/>
            </p:nvSpPr>
            <p:spPr>
              <a:xfrm>
                <a:off x="971600" y="83671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25" name="Richtungspfeil 3"/>
              <p:cNvSpPr/>
              <p:nvPr/>
            </p:nvSpPr>
            <p:spPr>
              <a:xfrm rot="5400000">
                <a:off x="-143172" y="195148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26" name="Richtungspfeil 3"/>
              <p:cNvSpPr/>
              <p:nvPr/>
            </p:nvSpPr>
            <p:spPr>
              <a:xfrm rot="5400000">
                <a:off x="2086372" y="195148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20</a:t>
                </a:r>
              </a:p>
            </p:txBody>
          </p:sp>
          <p:sp>
            <p:nvSpPr>
              <p:cNvPr id="27" name="Richtungspfeil 3"/>
              <p:cNvSpPr/>
              <p:nvPr/>
            </p:nvSpPr>
            <p:spPr>
              <a:xfrm>
                <a:off x="971600" y="3066256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28" name="Richtungspfeil 3"/>
              <p:cNvSpPr/>
              <p:nvPr/>
            </p:nvSpPr>
            <p:spPr>
              <a:xfrm rot="5400000">
                <a:off x="-143172" y="418373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29" name="Richtungspfeil 3"/>
              <p:cNvSpPr/>
              <p:nvPr/>
            </p:nvSpPr>
            <p:spPr>
              <a:xfrm rot="5400000">
                <a:off x="2086372" y="418373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30" name="Richtungspfeil 3"/>
              <p:cNvSpPr/>
              <p:nvPr/>
            </p:nvSpPr>
            <p:spPr>
              <a:xfrm>
                <a:off x="971600" y="529850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</p:grpSp>
        <p:grpSp>
          <p:nvGrpSpPr>
            <p:cNvPr id="31" name="Gruppieren 30"/>
            <p:cNvGrpSpPr/>
            <p:nvPr/>
          </p:nvGrpSpPr>
          <p:grpSpPr>
            <a:xfrm>
              <a:off x="6228184" y="644140"/>
              <a:ext cx="1890600" cy="3432932"/>
              <a:chOff x="683568" y="836712"/>
              <a:chExt cx="2736304" cy="4968552"/>
            </a:xfrm>
          </p:grpSpPr>
          <p:sp>
            <p:nvSpPr>
              <p:cNvPr id="32" name="Richtungspfeil 3"/>
              <p:cNvSpPr/>
              <p:nvPr/>
            </p:nvSpPr>
            <p:spPr>
              <a:xfrm>
                <a:off x="971600" y="83671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24</a:t>
                </a:r>
              </a:p>
            </p:txBody>
          </p:sp>
          <p:sp>
            <p:nvSpPr>
              <p:cNvPr id="33" name="Richtungspfeil 3"/>
              <p:cNvSpPr/>
              <p:nvPr/>
            </p:nvSpPr>
            <p:spPr>
              <a:xfrm rot="5400000">
                <a:off x="-143172" y="195148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22</a:t>
                </a:r>
              </a:p>
            </p:txBody>
          </p:sp>
          <p:sp>
            <p:nvSpPr>
              <p:cNvPr id="34" name="Richtungspfeil 3"/>
              <p:cNvSpPr/>
              <p:nvPr/>
            </p:nvSpPr>
            <p:spPr>
              <a:xfrm rot="5400000">
                <a:off x="2086372" y="195148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27</a:t>
                </a:r>
              </a:p>
            </p:txBody>
          </p:sp>
          <p:sp>
            <p:nvSpPr>
              <p:cNvPr id="35" name="Richtungspfeil 3"/>
              <p:cNvSpPr/>
              <p:nvPr/>
            </p:nvSpPr>
            <p:spPr>
              <a:xfrm>
                <a:off x="971600" y="3066256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25</a:t>
                </a:r>
              </a:p>
            </p:txBody>
          </p:sp>
          <p:sp>
            <p:nvSpPr>
              <p:cNvPr id="36" name="Richtungspfeil 3"/>
              <p:cNvSpPr/>
              <p:nvPr/>
            </p:nvSpPr>
            <p:spPr>
              <a:xfrm rot="5400000">
                <a:off x="-143172" y="418373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23</a:t>
                </a:r>
              </a:p>
            </p:txBody>
          </p:sp>
          <p:sp>
            <p:nvSpPr>
              <p:cNvPr id="37" name="Richtungspfeil 3"/>
              <p:cNvSpPr/>
              <p:nvPr/>
            </p:nvSpPr>
            <p:spPr>
              <a:xfrm rot="5400000">
                <a:off x="2086372" y="4183732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28</a:t>
                </a:r>
              </a:p>
            </p:txBody>
          </p:sp>
          <p:sp>
            <p:nvSpPr>
              <p:cNvPr id="38" name="Richtungspfeil 3"/>
              <p:cNvSpPr/>
              <p:nvPr/>
            </p:nvSpPr>
            <p:spPr>
              <a:xfrm>
                <a:off x="971600" y="5298504"/>
                <a:ext cx="2160240" cy="506760"/>
              </a:xfrm>
              <a:custGeom>
                <a:avLst/>
                <a:gdLst/>
                <a:ahLst/>
                <a:cxnLst/>
                <a:rect l="l" t="t" r="r" b="b"/>
                <a:pathLst>
                  <a:path w="2160240" h="506760">
                    <a:moveTo>
                      <a:pt x="936104" y="0"/>
                    </a:moveTo>
                    <a:lnTo>
                      <a:pt x="1908212" y="0"/>
                    </a:lnTo>
                    <a:lnTo>
                      <a:pt x="2160240" y="252028"/>
                    </a:lnTo>
                    <a:lnTo>
                      <a:pt x="1908212" y="504056"/>
                    </a:lnTo>
                    <a:lnTo>
                      <a:pt x="1224136" y="504056"/>
                    </a:lnTo>
                    <a:lnTo>
                      <a:pt x="1224136" y="506760"/>
                    </a:lnTo>
                    <a:lnTo>
                      <a:pt x="252028" y="506760"/>
                    </a:lnTo>
                    <a:lnTo>
                      <a:pt x="0" y="254732"/>
                    </a:lnTo>
                    <a:lnTo>
                      <a:pt x="252028" y="2704"/>
                    </a:lnTo>
                    <a:lnTo>
                      <a:pt x="936104" y="27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26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0657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6" name="Gruppieren 435"/>
          <p:cNvGrpSpPr/>
          <p:nvPr/>
        </p:nvGrpSpPr>
        <p:grpSpPr>
          <a:xfrm>
            <a:off x="251520" y="548681"/>
            <a:ext cx="6375507" cy="5760640"/>
            <a:chOff x="251520" y="548680"/>
            <a:chExt cx="6408712" cy="5790643"/>
          </a:xfrm>
        </p:grpSpPr>
        <p:sp>
          <p:nvSpPr>
            <p:cNvPr id="4" name="Rechteck 3"/>
            <p:cNvSpPr/>
            <p:nvPr/>
          </p:nvSpPr>
          <p:spPr>
            <a:xfrm>
              <a:off x="785579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5" name="Rechteck 4"/>
            <p:cNvSpPr/>
            <p:nvPr/>
          </p:nvSpPr>
          <p:spPr>
            <a:xfrm>
              <a:off x="1319639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7" name="Rechteck 6"/>
            <p:cNvSpPr/>
            <p:nvPr/>
          </p:nvSpPr>
          <p:spPr>
            <a:xfrm>
              <a:off x="1853698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2387757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2921817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E</a:t>
              </a:r>
            </a:p>
          </p:txBody>
        </p:sp>
        <p:sp>
          <p:nvSpPr>
            <p:cNvPr id="10" name="Rechteck 9"/>
            <p:cNvSpPr/>
            <p:nvPr/>
          </p:nvSpPr>
          <p:spPr>
            <a:xfrm>
              <a:off x="3455876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F</a:t>
              </a:r>
            </a:p>
          </p:txBody>
        </p:sp>
        <p:sp>
          <p:nvSpPr>
            <p:cNvPr id="11" name="Rechteck 10"/>
            <p:cNvSpPr/>
            <p:nvPr/>
          </p:nvSpPr>
          <p:spPr>
            <a:xfrm>
              <a:off x="3989935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G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523995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H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5058054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I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5592113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J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6126173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K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251520" y="548680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Rechteck 28"/>
            <p:cNvSpPr/>
            <p:nvPr/>
          </p:nvSpPr>
          <p:spPr>
            <a:xfrm>
              <a:off x="251520" y="1082739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1" name="Rechteck 40"/>
            <p:cNvSpPr/>
            <p:nvPr/>
          </p:nvSpPr>
          <p:spPr>
            <a:xfrm>
              <a:off x="251520" y="1616799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53" name="Rechteck 52"/>
            <p:cNvSpPr/>
            <p:nvPr/>
          </p:nvSpPr>
          <p:spPr>
            <a:xfrm>
              <a:off x="251520" y="2150858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65" name="Rechteck 64"/>
            <p:cNvSpPr/>
            <p:nvPr/>
          </p:nvSpPr>
          <p:spPr>
            <a:xfrm>
              <a:off x="251520" y="2684917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77" name="Rechteck 76"/>
            <p:cNvSpPr/>
            <p:nvPr/>
          </p:nvSpPr>
          <p:spPr>
            <a:xfrm>
              <a:off x="251520" y="3218977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89" name="Rechteck 88"/>
            <p:cNvSpPr/>
            <p:nvPr/>
          </p:nvSpPr>
          <p:spPr>
            <a:xfrm>
              <a:off x="251520" y="3753036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01" name="Rechteck 100"/>
            <p:cNvSpPr/>
            <p:nvPr/>
          </p:nvSpPr>
          <p:spPr>
            <a:xfrm>
              <a:off x="251520" y="4287096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7</a:t>
              </a:r>
            </a:p>
          </p:txBody>
        </p:sp>
        <p:grpSp>
          <p:nvGrpSpPr>
            <p:cNvPr id="104" name="Gruppieren 103"/>
            <p:cNvGrpSpPr/>
            <p:nvPr/>
          </p:nvGrpSpPr>
          <p:grpSpPr>
            <a:xfrm>
              <a:off x="785579" y="1082739"/>
              <a:ext cx="534059" cy="534059"/>
              <a:chOff x="971600" y="1268760"/>
              <a:chExt cx="720080" cy="720080"/>
            </a:xfrm>
          </p:grpSpPr>
          <p:sp>
            <p:nvSpPr>
              <p:cNvPr id="102" name="Rechteck 10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Ellipse 10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5" name="Gruppieren 104"/>
            <p:cNvGrpSpPr/>
            <p:nvPr/>
          </p:nvGrpSpPr>
          <p:grpSpPr>
            <a:xfrm>
              <a:off x="1319639" y="1082739"/>
              <a:ext cx="534059" cy="534059"/>
              <a:chOff x="971600" y="1268760"/>
              <a:chExt cx="720080" cy="720080"/>
            </a:xfrm>
          </p:grpSpPr>
          <p:sp>
            <p:nvSpPr>
              <p:cNvPr id="106" name="Rechteck 10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Ellipse 10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8" name="Gruppieren 107"/>
            <p:cNvGrpSpPr/>
            <p:nvPr/>
          </p:nvGrpSpPr>
          <p:grpSpPr>
            <a:xfrm>
              <a:off x="1853698" y="1082739"/>
              <a:ext cx="534059" cy="534059"/>
              <a:chOff x="971600" y="1268760"/>
              <a:chExt cx="720080" cy="720080"/>
            </a:xfrm>
          </p:grpSpPr>
          <p:sp>
            <p:nvSpPr>
              <p:cNvPr id="109" name="Rechteck 10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Ellipse 10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11" name="Gruppieren 110"/>
            <p:cNvGrpSpPr/>
            <p:nvPr/>
          </p:nvGrpSpPr>
          <p:grpSpPr>
            <a:xfrm>
              <a:off x="2387757" y="1082739"/>
              <a:ext cx="534059" cy="534059"/>
              <a:chOff x="971600" y="1268760"/>
              <a:chExt cx="720080" cy="720080"/>
            </a:xfrm>
          </p:grpSpPr>
          <p:sp>
            <p:nvSpPr>
              <p:cNvPr id="112" name="Rechteck 11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Ellipse 11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14" name="Gruppieren 113"/>
            <p:cNvGrpSpPr/>
            <p:nvPr/>
          </p:nvGrpSpPr>
          <p:grpSpPr>
            <a:xfrm>
              <a:off x="2921817" y="1082739"/>
              <a:ext cx="534059" cy="534059"/>
              <a:chOff x="971600" y="1268760"/>
              <a:chExt cx="720080" cy="720080"/>
            </a:xfrm>
          </p:grpSpPr>
          <p:sp>
            <p:nvSpPr>
              <p:cNvPr id="115" name="Rechteck 11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Ellipse 11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17" name="Gruppieren 116"/>
            <p:cNvGrpSpPr/>
            <p:nvPr/>
          </p:nvGrpSpPr>
          <p:grpSpPr>
            <a:xfrm>
              <a:off x="3455876" y="1082739"/>
              <a:ext cx="534059" cy="534059"/>
              <a:chOff x="971600" y="1268760"/>
              <a:chExt cx="720080" cy="720080"/>
            </a:xfrm>
          </p:grpSpPr>
          <p:sp>
            <p:nvSpPr>
              <p:cNvPr id="118" name="Rechteck 11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Ellipse 11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0" name="Gruppieren 119"/>
            <p:cNvGrpSpPr/>
            <p:nvPr/>
          </p:nvGrpSpPr>
          <p:grpSpPr>
            <a:xfrm>
              <a:off x="3989935" y="1082739"/>
              <a:ext cx="534059" cy="534059"/>
              <a:chOff x="971600" y="1268760"/>
              <a:chExt cx="720080" cy="720080"/>
            </a:xfrm>
          </p:grpSpPr>
          <p:sp>
            <p:nvSpPr>
              <p:cNvPr id="121" name="Rechteck 12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Ellipse 12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3" name="Gruppieren 122"/>
            <p:cNvGrpSpPr/>
            <p:nvPr/>
          </p:nvGrpSpPr>
          <p:grpSpPr>
            <a:xfrm>
              <a:off x="4523995" y="1082739"/>
              <a:ext cx="534059" cy="534059"/>
              <a:chOff x="971600" y="1268760"/>
              <a:chExt cx="720080" cy="720080"/>
            </a:xfrm>
          </p:grpSpPr>
          <p:sp>
            <p:nvSpPr>
              <p:cNvPr id="124" name="Rechteck 12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Ellipse 12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6" name="Gruppieren 125"/>
            <p:cNvGrpSpPr/>
            <p:nvPr/>
          </p:nvGrpSpPr>
          <p:grpSpPr>
            <a:xfrm>
              <a:off x="5058054" y="1082739"/>
              <a:ext cx="534059" cy="534059"/>
              <a:chOff x="971600" y="1268760"/>
              <a:chExt cx="720080" cy="720080"/>
            </a:xfrm>
          </p:grpSpPr>
          <p:sp>
            <p:nvSpPr>
              <p:cNvPr id="127" name="Rechteck 12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Ellipse 12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9" name="Gruppieren 128"/>
            <p:cNvGrpSpPr/>
            <p:nvPr/>
          </p:nvGrpSpPr>
          <p:grpSpPr>
            <a:xfrm>
              <a:off x="5592113" y="1082739"/>
              <a:ext cx="534059" cy="534059"/>
              <a:chOff x="971600" y="1268760"/>
              <a:chExt cx="720080" cy="720080"/>
            </a:xfrm>
          </p:grpSpPr>
          <p:sp>
            <p:nvSpPr>
              <p:cNvPr id="130" name="Rechteck 12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Ellipse 13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2" name="Gruppieren 131"/>
            <p:cNvGrpSpPr/>
            <p:nvPr/>
          </p:nvGrpSpPr>
          <p:grpSpPr>
            <a:xfrm>
              <a:off x="6126173" y="1082739"/>
              <a:ext cx="534059" cy="534059"/>
              <a:chOff x="971600" y="1268760"/>
              <a:chExt cx="720080" cy="720080"/>
            </a:xfrm>
          </p:grpSpPr>
          <p:sp>
            <p:nvSpPr>
              <p:cNvPr id="133" name="Rechteck 13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Ellipse 13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5" name="Gruppieren 134"/>
            <p:cNvGrpSpPr/>
            <p:nvPr/>
          </p:nvGrpSpPr>
          <p:grpSpPr>
            <a:xfrm>
              <a:off x="785579" y="1616799"/>
              <a:ext cx="534059" cy="534059"/>
              <a:chOff x="971600" y="1268760"/>
              <a:chExt cx="720080" cy="720080"/>
            </a:xfrm>
          </p:grpSpPr>
          <p:sp>
            <p:nvSpPr>
              <p:cNvPr id="136" name="Rechteck 13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Ellipse 13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8" name="Gruppieren 137"/>
            <p:cNvGrpSpPr/>
            <p:nvPr/>
          </p:nvGrpSpPr>
          <p:grpSpPr>
            <a:xfrm>
              <a:off x="1319639" y="1616799"/>
              <a:ext cx="534059" cy="534059"/>
              <a:chOff x="971600" y="1268760"/>
              <a:chExt cx="720080" cy="720080"/>
            </a:xfrm>
          </p:grpSpPr>
          <p:sp>
            <p:nvSpPr>
              <p:cNvPr id="139" name="Rechteck 13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Ellipse 13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1" name="Gruppieren 140"/>
            <p:cNvGrpSpPr/>
            <p:nvPr/>
          </p:nvGrpSpPr>
          <p:grpSpPr>
            <a:xfrm>
              <a:off x="1853698" y="1616799"/>
              <a:ext cx="534059" cy="534059"/>
              <a:chOff x="971600" y="1268760"/>
              <a:chExt cx="720080" cy="720080"/>
            </a:xfrm>
          </p:grpSpPr>
          <p:sp>
            <p:nvSpPr>
              <p:cNvPr id="142" name="Rechteck 14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Ellipse 14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4" name="Gruppieren 143"/>
            <p:cNvGrpSpPr/>
            <p:nvPr/>
          </p:nvGrpSpPr>
          <p:grpSpPr>
            <a:xfrm>
              <a:off x="2387757" y="1616799"/>
              <a:ext cx="534059" cy="534059"/>
              <a:chOff x="971600" y="1268760"/>
              <a:chExt cx="720080" cy="720080"/>
            </a:xfrm>
          </p:grpSpPr>
          <p:sp>
            <p:nvSpPr>
              <p:cNvPr id="145" name="Rechteck 14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Ellipse 14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7" name="Gruppieren 146"/>
            <p:cNvGrpSpPr/>
            <p:nvPr/>
          </p:nvGrpSpPr>
          <p:grpSpPr>
            <a:xfrm>
              <a:off x="2921817" y="1616799"/>
              <a:ext cx="534059" cy="534059"/>
              <a:chOff x="971600" y="1268760"/>
              <a:chExt cx="720080" cy="720080"/>
            </a:xfrm>
          </p:grpSpPr>
          <p:sp>
            <p:nvSpPr>
              <p:cNvPr id="148" name="Rechteck 14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Ellipse 14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0" name="Gruppieren 149"/>
            <p:cNvGrpSpPr/>
            <p:nvPr/>
          </p:nvGrpSpPr>
          <p:grpSpPr>
            <a:xfrm>
              <a:off x="3455876" y="1616799"/>
              <a:ext cx="534059" cy="534059"/>
              <a:chOff x="971600" y="1268760"/>
              <a:chExt cx="720080" cy="720080"/>
            </a:xfrm>
          </p:grpSpPr>
          <p:sp>
            <p:nvSpPr>
              <p:cNvPr id="151" name="Rechteck 15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Ellipse 15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3" name="Gruppieren 152"/>
            <p:cNvGrpSpPr/>
            <p:nvPr/>
          </p:nvGrpSpPr>
          <p:grpSpPr>
            <a:xfrm>
              <a:off x="3989935" y="1616799"/>
              <a:ext cx="534059" cy="534059"/>
              <a:chOff x="971600" y="1268760"/>
              <a:chExt cx="720080" cy="720080"/>
            </a:xfrm>
          </p:grpSpPr>
          <p:sp>
            <p:nvSpPr>
              <p:cNvPr id="154" name="Rechteck 15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Ellipse 15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6" name="Gruppieren 155"/>
            <p:cNvGrpSpPr/>
            <p:nvPr/>
          </p:nvGrpSpPr>
          <p:grpSpPr>
            <a:xfrm>
              <a:off x="4523995" y="1616799"/>
              <a:ext cx="534059" cy="534059"/>
              <a:chOff x="971600" y="1268760"/>
              <a:chExt cx="720080" cy="720080"/>
            </a:xfrm>
          </p:grpSpPr>
          <p:sp>
            <p:nvSpPr>
              <p:cNvPr id="157" name="Rechteck 15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Ellipse 15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9" name="Gruppieren 158"/>
            <p:cNvGrpSpPr/>
            <p:nvPr/>
          </p:nvGrpSpPr>
          <p:grpSpPr>
            <a:xfrm>
              <a:off x="5058054" y="1616799"/>
              <a:ext cx="534059" cy="534059"/>
              <a:chOff x="971600" y="1268760"/>
              <a:chExt cx="720080" cy="720080"/>
            </a:xfrm>
          </p:grpSpPr>
          <p:sp>
            <p:nvSpPr>
              <p:cNvPr id="160" name="Rechteck 15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Ellipse 16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2" name="Gruppieren 161"/>
            <p:cNvGrpSpPr/>
            <p:nvPr/>
          </p:nvGrpSpPr>
          <p:grpSpPr>
            <a:xfrm>
              <a:off x="5592113" y="1616799"/>
              <a:ext cx="534059" cy="534059"/>
              <a:chOff x="971600" y="1268760"/>
              <a:chExt cx="720080" cy="720080"/>
            </a:xfrm>
          </p:grpSpPr>
          <p:sp>
            <p:nvSpPr>
              <p:cNvPr id="163" name="Rechteck 16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Ellipse 16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5" name="Gruppieren 164"/>
            <p:cNvGrpSpPr/>
            <p:nvPr/>
          </p:nvGrpSpPr>
          <p:grpSpPr>
            <a:xfrm>
              <a:off x="6126173" y="1616799"/>
              <a:ext cx="534059" cy="534059"/>
              <a:chOff x="971600" y="1268760"/>
              <a:chExt cx="720080" cy="720080"/>
            </a:xfrm>
          </p:grpSpPr>
          <p:sp>
            <p:nvSpPr>
              <p:cNvPr id="166" name="Rechteck 16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Ellipse 16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8" name="Gruppieren 167"/>
            <p:cNvGrpSpPr/>
            <p:nvPr/>
          </p:nvGrpSpPr>
          <p:grpSpPr>
            <a:xfrm>
              <a:off x="785579" y="2150858"/>
              <a:ext cx="534059" cy="534059"/>
              <a:chOff x="971600" y="1268760"/>
              <a:chExt cx="720080" cy="720080"/>
            </a:xfrm>
          </p:grpSpPr>
          <p:sp>
            <p:nvSpPr>
              <p:cNvPr id="169" name="Rechteck 16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Ellipse 16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1" name="Gruppieren 170"/>
            <p:cNvGrpSpPr/>
            <p:nvPr/>
          </p:nvGrpSpPr>
          <p:grpSpPr>
            <a:xfrm>
              <a:off x="1319639" y="2150858"/>
              <a:ext cx="534059" cy="534059"/>
              <a:chOff x="971600" y="1268760"/>
              <a:chExt cx="720080" cy="720080"/>
            </a:xfrm>
          </p:grpSpPr>
          <p:sp>
            <p:nvSpPr>
              <p:cNvPr id="172" name="Rechteck 17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Ellipse 17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4" name="Gruppieren 173"/>
            <p:cNvGrpSpPr/>
            <p:nvPr/>
          </p:nvGrpSpPr>
          <p:grpSpPr>
            <a:xfrm>
              <a:off x="1853698" y="2150858"/>
              <a:ext cx="534059" cy="534059"/>
              <a:chOff x="971600" y="1268760"/>
              <a:chExt cx="720080" cy="720080"/>
            </a:xfrm>
          </p:grpSpPr>
          <p:sp>
            <p:nvSpPr>
              <p:cNvPr id="175" name="Rechteck 17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Ellipse 17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7" name="Gruppieren 176"/>
            <p:cNvGrpSpPr/>
            <p:nvPr/>
          </p:nvGrpSpPr>
          <p:grpSpPr>
            <a:xfrm>
              <a:off x="2387757" y="2150858"/>
              <a:ext cx="534059" cy="534059"/>
              <a:chOff x="971600" y="1268760"/>
              <a:chExt cx="720080" cy="720080"/>
            </a:xfrm>
          </p:grpSpPr>
          <p:sp>
            <p:nvSpPr>
              <p:cNvPr id="178" name="Rechteck 17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Ellipse 17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0" name="Gruppieren 179"/>
            <p:cNvGrpSpPr/>
            <p:nvPr/>
          </p:nvGrpSpPr>
          <p:grpSpPr>
            <a:xfrm>
              <a:off x="2921817" y="2150858"/>
              <a:ext cx="534059" cy="534059"/>
              <a:chOff x="971600" y="1268760"/>
              <a:chExt cx="720080" cy="720080"/>
            </a:xfrm>
          </p:grpSpPr>
          <p:sp>
            <p:nvSpPr>
              <p:cNvPr id="181" name="Rechteck 18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Ellipse 18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3" name="Gruppieren 182"/>
            <p:cNvGrpSpPr/>
            <p:nvPr/>
          </p:nvGrpSpPr>
          <p:grpSpPr>
            <a:xfrm>
              <a:off x="3455876" y="2150858"/>
              <a:ext cx="534059" cy="534059"/>
              <a:chOff x="971600" y="1268760"/>
              <a:chExt cx="720080" cy="720080"/>
            </a:xfrm>
          </p:grpSpPr>
          <p:sp>
            <p:nvSpPr>
              <p:cNvPr id="184" name="Rechteck 18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Ellipse 18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6" name="Gruppieren 185"/>
            <p:cNvGrpSpPr/>
            <p:nvPr/>
          </p:nvGrpSpPr>
          <p:grpSpPr>
            <a:xfrm>
              <a:off x="3989935" y="2150858"/>
              <a:ext cx="534059" cy="534059"/>
              <a:chOff x="971600" y="1268760"/>
              <a:chExt cx="720080" cy="720080"/>
            </a:xfrm>
          </p:grpSpPr>
          <p:sp>
            <p:nvSpPr>
              <p:cNvPr id="187" name="Rechteck 18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Ellipse 18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4523995" y="2150858"/>
              <a:ext cx="534059" cy="534059"/>
              <a:chOff x="971600" y="1268760"/>
              <a:chExt cx="720080" cy="720080"/>
            </a:xfrm>
          </p:grpSpPr>
          <p:sp>
            <p:nvSpPr>
              <p:cNvPr id="190" name="Rechteck 18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Ellipse 19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2" name="Gruppieren 191"/>
            <p:cNvGrpSpPr/>
            <p:nvPr/>
          </p:nvGrpSpPr>
          <p:grpSpPr>
            <a:xfrm>
              <a:off x="5058054" y="2150858"/>
              <a:ext cx="534059" cy="534059"/>
              <a:chOff x="971600" y="1268760"/>
              <a:chExt cx="720080" cy="720080"/>
            </a:xfrm>
          </p:grpSpPr>
          <p:sp>
            <p:nvSpPr>
              <p:cNvPr id="193" name="Rechteck 19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Ellipse 19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5" name="Gruppieren 194"/>
            <p:cNvGrpSpPr/>
            <p:nvPr/>
          </p:nvGrpSpPr>
          <p:grpSpPr>
            <a:xfrm>
              <a:off x="5592113" y="2150858"/>
              <a:ext cx="534059" cy="534059"/>
              <a:chOff x="971600" y="1268760"/>
              <a:chExt cx="720080" cy="720080"/>
            </a:xfrm>
          </p:grpSpPr>
          <p:sp>
            <p:nvSpPr>
              <p:cNvPr id="196" name="Rechteck 19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Ellipse 19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8" name="Gruppieren 197"/>
            <p:cNvGrpSpPr/>
            <p:nvPr/>
          </p:nvGrpSpPr>
          <p:grpSpPr>
            <a:xfrm>
              <a:off x="6126173" y="2150858"/>
              <a:ext cx="534059" cy="534059"/>
              <a:chOff x="971600" y="1268760"/>
              <a:chExt cx="720080" cy="720080"/>
            </a:xfrm>
          </p:grpSpPr>
          <p:sp>
            <p:nvSpPr>
              <p:cNvPr id="199" name="Rechteck 19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Ellipse 19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1" name="Gruppieren 200"/>
            <p:cNvGrpSpPr/>
            <p:nvPr/>
          </p:nvGrpSpPr>
          <p:grpSpPr>
            <a:xfrm>
              <a:off x="785579" y="2684917"/>
              <a:ext cx="534059" cy="534059"/>
              <a:chOff x="971600" y="1268760"/>
              <a:chExt cx="720080" cy="720080"/>
            </a:xfrm>
          </p:grpSpPr>
          <p:sp>
            <p:nvSpPr>
              <p:cNvPr id="202" name="Rechteck 20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Ellipse 20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4" name="Gruppieren 203"/>
            <p:cNvGrpSpPr/>
            <p:nvPr/>
          </p:nvGrpSpPr>
          <p:grpSpPr>
            <a:xfrm>
              <a:off x="1319639" y="2684917"/>
              <a:ext cx="534059" cy="534059"/>
              <a:chOff x="971600" y="1268760"/>
              <a:chExt cx="720080" cy="720080"/>
            </a:xfrm>
          </p:grpSpPr>
          <p:sp>
            <p:nvSpPr>
              <p:cNvPr id="205" name="Rechteck 20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Ellipse 20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7" name="Gruppieren 206"/>
            <p:cNvGrpSpPr/>
            <p:nvPr/>
          </p:nvGrpSpPr>
          <p:grpSpPr>
            <a:xfrm>
              <a:off x="1853698" y="2684917"/>
              <a:ext cx="534059" cy="534059"/>
              <a:chOff x="971600" y="1268760"/>
              <a:chExt cx="720080" cy="720080"/>
            </a:xfrm>
          </p:grpSpPr>
          <p:sp>
            <p:nvSpPr>
              <p:cNvPr id="208" name="Rechteck 20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Ellipse 20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10" name="Gruppieren 209"/>
            <p:cNvGrpSpPr/>
            <p:nvPr/>
          </p:nvGrpSpPr>
          <p:grpSpPr>
            <a:xfrm>
              <a:off x="2387757" y="2684917"/>
              <a:ext cx="534059" cy="534059"/>
              <a:chOff x="971600" y="1268760"/>
              <a:chExt cx="720080" cy="720080"/>
            </a:xfrm>
          </p:grpSpPr>
          <p:sp>
            <p:nvSpPr>
              <p:cNvPr id="211" name="Rechteck 21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Ellipse 21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13" name="Gruppieren 212"/>
            <p:cNvGrpSpPr/>
            <p:nvPr/>
          </p:nvGrpSpPr>
          <p:grpSpPr>
            <a:xfrm>
              <a:off x="2921817" y="2684917"/>
              <a:ext cx="534059" cy="534059"/>
              <a:chOff x="971600" y="1268760"/>
              <a:chExt cx="720080" cy="720080"/>
            </a:xfrm>
          </p:grpSpPr>
          <p:sp>
            <p:nvSpPr>
              <p:cNvPr id="214" name="Rechteck 21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Ellipse 21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16" name="Gruppieren 215"/>
            <p:cNvGrpSpPr/>
            <p:nvPr/>
          </p:nvGrpSpPr>
          <p:grpSpPr>
            <a:xfrm>
              <a:off x="3455876" y="2684917"/>
              <a:ext cx="534059" cy="534059"/>
              <a:chOff x="971600" y="1268760"/>
              <a:chExt cx="720080" cy="720080"/>
            </a:xfrm>
          </p:grpSpPr>
          <p:sp>
            <p:nvSpPr>
              <p:cNvPr id="217" name="Rechteck 21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Ellipse 21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19" name="Gruppieren 218"/>
            <p:cNvGrpSpPr/>
            <p:nvPr/>
          </p:nvGrpSpPr>
          <p:grpSpPr>
            <a:xfrm>
              <a:off x="3989935" y="2684917"/>
              <a:ext cx="534059" cy="534059"/>
              <a:chOff x="971600" y="1268760"/>
              <a:chExt cx="720080" cy="720080"/>
            </a:xfrm>
          </p:grpSpPr>
          <p:sp>
            <p:nvSpPr>
              <p:cNvPr id="220" name="Rechteck 21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Ellipse 22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22" name="Gruppieren 221"/>
            <p:cNvGrpSpPr/>
            <p:nvPr/>
          </p:nvGrpSpPr>
          <p:grpSpPr>
            <a:xfrm>
              <a:off x="4523995" y="2684917"/>
              <a:ext cx="534059" cy="534059"/>
              <a:chOff x="971600" y="1268760"/>
              <a:chExt cx="720080" cy="720080"/>
            </a:xfrm>
          </p:grpSpPr>
          <p:sp>
            <p:nvSpPr>
              <p:cNvPr id="223" name="Rechteck 22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Ellipse 22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25" name="Gruppieren 224"/>
            <p:cNvGrpSpPr/>
            <p:nvPr/>
          </p:nvGrpSpPr>
          <p:grpSpPr>
            <a:xfrm>
              <a:off x="5058054" y="2684917"/>
              <a:ext cx="534059" cy="534059"/>
              <a:chOff x="971600" y="1268760"/>
              <a:chExt cx="720080" cy="720080"/>
            </a:xfrm>
          </p:grpSpPr>
          <p:sp>
            <p:nvSpPr>
              <p:cNvPr id="226" name="Rechteck 22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Ellipse 22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28" name="Gruppieren 227"/>
            <p:cNvGrpSpPr/>
            <p:nvPr/>
          </p:nvGrpSpPr>
          <p:grpSpPr>
            <a:xfrm>
              <a:off x="5592113" y="2684917"/>
              <a:ext cx="534059" cy="534059"/>
              <a:chOff x="971600" y="1268760"/>
              <a:chExt cx="720080" cy="720080"/>
            </a:xfrm>
          </p:grpSpPr>
          <p:sp>
            <p:nvSpPr>
              <p:cNvPr id="229" name="Rechteck 22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Ellipse 22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31" name="Gruppieren 230"/>
            <p:cNvGrpSpPr/>
            <p:nvPr/>
          </p:nvGrpSpPr>
          <p:grpSpPr>
            <a:xfrm>
              <a:off x="6126173" y="2684917"/>
              <a:ext cx="534059" cy="534059"/>
              <a:chOff x="971600" y="1268760"/>
              <a:chExt cx="720080" cy="720080"/>
            </a:xfrm>
          </p:grpSpPr>
          <p:sp>
            <p:nvSpPr>
              <p:cNvPr id="232" name="Rechteck 23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Ellipse 23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34" name="Gruppieren 233"/>
            <p:cNvGrpSpPr/>
            <p:nvPr/>
          </p:nvGrpSpPr>
          <p:grpSpPr>
            <a:xfrm>
              <a:off x="785579" y="3218977"/>
              <a:ext cx="534059" cy="534059"/>
              <a:chOff x="971600" y="1268760"/>
              <a:chExt cx="720080" cy="720080"/>
            </a:xfrm>
          </p:grpSpPr>
          <p:sp>
            <p:nvSpPr>
              <p:cNvPr id="235" name="Rechteck 23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Ellipse 23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37" name="Gruppieren 236"/>
            <p:cNvGrpSpPr/>
            <p:nvPr/>
          </p:nvGrpSpPr>
          <p:grpSpPr>
            <a:xfrm>
              <a:off x="1319639" y="3218977"/>
              <a:ext cx="534059" cy="534059"/>
              <a:chOff x="971600" y="1268760"/>
              <a:chExt cx="720080" cy="720080"/>
            </a:xfrm>
          </p:grpSpPr>
          <p:sp>
            <p:nvSpPr>
              <p:cNvPr id="238" name="Rechteck 23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Ellipse 23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40" name="Gruppieren 239"/>
            <p:cNvGrpSpPr/>
            <p:nvPr/>
          </p:nvGrpSpPr>
          <p:grpSpPr>
            <a:xfrm>
              <a:off x="1853698" y="3218977"/>
              <a:ext cx="534059" cy="534059"/>
              <a:chOff x="971600" y="1268760"/>
              <a:chExt cx="720080" cy="720080"/>
            </a:xfrm>
          </p:grpSpPr>
          <p:sp>
            <p:nvSpPr>
              <p:cNvPr id="241" name="Rechteck 24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Ellipse 24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43" name="Gruppieren 242"/>
            <p:cNvGrpSpPr/>
            <p:nvPr/>
          </p:nvGrpSpPr>
          <p:grpSpPr>
            <a:xfrm>
              <a:off x="2387757" y="3218977"/>
              <a:ext cx="534059" cy="534059"/>
              <a:chOff x="971600" y="1268760"/>
              <a:chExt cx="720080" cy="720080"/>
            </a:xfrm>
          </p:grpSpPr>
          <p:sp>
            <p:nvSpPr>
              <p:cNvPr id="244" name="Rechteck 24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Ellipse 24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46" name="Gruppieren 245"/>
            <p:cNvGrpSpPr/>
            <p:nvPr/>
          </p:nvGrpSpPr>
          <p:grpSpPr>
            <a:xfrm>
              <a:off x="2921817" y="3218977"/>
              <a:ext cx="534059" cy="534059"/>
              <a:chOff x="971600" y="1268760"/>
              <a:chExt cx="720080" cy="720080"/>
            </a:xfrm>
          </p:grpSpPr>
          <p:sp>
            <p:nvSpPr>
              <p:cNvPr id="247" name="Rechteck 24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Ellipse 24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49" name="Gruppieren 248"/>
            <p:cNvGrpSpPr/>
            <p:nvPr/>
          </p:nvGrpSpPr>
          <p:grpSpPr>
            <a:xfrm>
              <a:off x="3455876" y="3218977"/>
              <a:ext cx="534059" cy="534059"/>
              <a:chOff x="971600" y="1268760"/>
              <a:chExt cx="720080" cy="720080"/>
            </a:xfrm>
          </p:grpSpPr>
          <p:sp>
            <p:nvSpPr>
              <p:cNvPr id="250" name="Rechteck 24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Ellipse 25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2" name="Gruppieren 251"/>
            <p:cNvGrpSpPr/>
            <p:nvPr/>
          </p:nvGrpSpPr>
          <p:grpSpPr>
            <a:xfrm>
              <a:off x="3989935" y="3218977"/>
              <a:ext cx="534059" cy="534059"/>
              <a:chOff x="971600" y="1268760"/>
              <a:chExt cx="720080" cy="720080"/>
            </a:xfrm>
          </p:grpSpPr>
          <p:sp>
            <p:nvSpPr>
              <p:cNvPr id="253" name="Rechteck 25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Ellipse 25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5" name="Gruppieren 254"/>
            <p:cNvGrpSpPr/>
            <p:nvPr/>
          </p:nvGrpSpPr>
          <p:grpSpPr>
            <a:xfrm>
              <a:off x="4523995" y="3218977"/>
              <a:ext cx="534059" cy="534059"/>
              <a:chOff x="971600" y="1268760"/>
              <a:chExt cx="720080" cy="720080"/>
            </a:xfrm>
          </p:grpSpPr>
          <p:sp>
            <p:nvSpPr>
              <p:cNvPr id="256" name="Rechteck 25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7" name="Ellipse 25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8" name="Gruppieren 257"/>
            <p:cNvGrpSpPr/>
            <p:nvPr/>
          </p:nvGrpSpPr>
          <p:grpSpPr>
            <a:xfrm>
              <a:off x="5058054" y="3218977"/>
              <a:ext cx="534059" cy="534059"/>
              <a:chOff x="971600" y="1268760"/>
              <a:chExt cx="720080" cy="720080"/>
            </a:xfrm>
          </p:grpSpPr>
          <p:sp>
            <p:nvSpPr>
              <p:cNvPr id="259" name="Rechteck 25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0" name="Ellipse 25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1" name="Gruppieren 260"/>
            <p:cNvGrpSpPr/>
            <p:nvPr/>
          </p:nvGrpSpPr>
          <p:grpSpPr>
            <a:xfrm>
              <a:off x="5592113" y="3218977"/>
              <a:ext cx="534059" cy="534059"/>
              <a:chOff x="971600" y="1268760"/>
              <a:chExt cx="720080" cy="720080"/>
            </a:xfrm>
          </p:grpSpPr>
          <p:sp>
            <p:nvSpPr>
              <p:cNvPr id="262" name="Rechteck 26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Ellipse 26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4" name="Gruppieren 263"/>
            <p:cNvGrpSpPr/>
            <p:nvPr/>
          </p:nvGrpSpPr>
          <p:grpSpPr>
            <a:xfrm>
              <a:off x="6126173" y="3218977"/>
              <a:ext cx="534059" cy="534059"/>
              <a:chOff x="971600" y="1268760"/>
              <a:chExt cx="720080" cy="720080"/>
            </a:xfrm>
          </p:grpSpPr>
          <p:sp>
            <p:nvSpPr>
              <p:cNvPr id="265" name="Rechteck 26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Ellipse 26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7" name="Gruppieren 266"/>
            <p:cNvGrpSpPr/>
            <p:nvPr/>
          </p:nvGrpSpPr>
          <p:grpSpPr>
            <a:xfrm>
              <a:off x="785579" y="3753036"/>
              <a:ext cx="534059" cy="534059"/>
              <a:chOff x="971600" y="1268760"/>
              <a:chExt cx="720080" cy="720080"/>
            </a:xfrm>
          </p:grpSpPr>
          <p:sp>
            <p:nvSpPr>
              <p:cNvPr id="268" name="Rechteck 26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Ellipse 26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0" name="Gruppieren 269"/>
            <p:cNvGrpSpPr/>
            <p:nvPr/>
          </p:nvGrpSpPr>
          <p:grpSpPr>
            <a:xfrm>
              <a:off x="1319639" y="3753036"/>
              <a:ext cx="534059" cy="534059"/>
              <a:chOff x="971600" y="1268760"/>
              <a:chExt cx="720080" cy="720080"/>
            </a:xfrm>
          </p:grpSpPr>
          <p:sp>
            <p:nvSpPr>
              <p:cNvPr id="271" name="Rechteck 27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Ellipse 27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3" name="Gruppieren 272"/>
            <p:cNvGrpSpPr/>
            <p:nvPr/>
          </p:nvGrpSpPr>
          <p:grpSpPr>
            <a:xfrm>
              <a:off x="1853698" y="3753036"/>
              <a:ext cx="534059" cy="534059"/>
              <a:chOff x="971600" y="1268760"/>
              <a:chExt cx="720080" cy="720080"/>
            </a:xfrm>
          </p:grpSpPr>
          <p:sp>
            <p:nvSpPr>
              <p:cNvPr id="274" name="Rechteck 27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Ellipse 27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6" name="Gruppieren 275"/>
            <p:cNvGrpSpPr/>
            <p:nvPr/>
          </p:nvGrpSpPr>
          <p:grpSpPr>
            <a:xfrm>
              <a:off x="2387757" y="3753036"/>
              <a:ext cx="534059" cy="534059"/>
              <a:chOff x="971600" y="1268760"/>
              <a:chExt cx="720080" cy="720080"/>
            </a:xfrm>
          </p:grpSpPr>
          <p:sp>
            <p:nvSpPr>
              <p:cNvPr id="277" name="Rechteck 27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8" name="Ellipse 27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9" name="Gruppieren 278"/>
            <p:cNvGrpSpPr/>
            <p:nvPr/>
          </p:nvGrpSpPr>
          <p:grpSpPr>
            <a:xfrm>
              <a:off x="2921817" y="3753036"/>
              <a:ext cx="534059" cy="534059"/>
              <a:chOff x="971600" y="1268760"/>
              <a:chExt cx="720080" cy="720080"/>
            </a:xfrm>
          </p:grpSpPr>
          <p:sp>
            <p:nvSpPr>
              <p:cNvPr id="280" name="Rechteck 27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1" name="Ellipse 28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82" name="Gruppieren 281"/>
            <p:cNvGrpSpPr/>
            <p:nvPr/>
          </p:nvGrpSpPr>
          <p:grpSpPr>
            <a:xfrm>
              <a:off x="3455876" y="3753036"/>
              <a:ext cx="534059" cy="534059"/>
              <a:chOff x="971600" y="1268760"/>
              <a:chExt cx="720080" cy="720080"/>
            </a:xfrm>
          </p:grpSpPr>
          <p:sp>
            <p:nvSpPr>
              <p:cNvPr id="283" name="Rechteck 28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Ellipse 28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85" name="Gruppieren 284"/>
            <p:cNvGrpSpPr/>
            <p:nvPr/>
          </p:nvGrpSpPr>
          <p:grpSpPr>
            <a:xfrm>
              <a:off x="3989935" y="3753036"/>
              <a:ext cx="534059" cy="534059"/>
              <a:chOff x="971600" y="1268760"/>
              <a:chExt cx="720080" cy="720080"/>
            </a:xfrm>
          </p:grpSpPr>
          <p:sp>
            <p:nvSpPr>
              <p:cNvPr id="286" name="Rechteck 28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Ellipse 28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88" name="Gruppieren 287"/>
            <p:cNvGrpSpPr/>
            <p:nvPr/>
          </p:nvGrpSpPr>
          <p:grpSpPr>
            <a:xfrm>
              <a:off x="4523995" y="3753036"/>
              <a:ext cx="534059" cy="534059"/>
              <a:chOff x="971600" y="1268760"/>
              <a:chExt cx="720080" cy="720080"/>
            </a:xfrm>
          </p:grpSpPr>
          <p:sp>
            <p:nvSpPr>
              <p:cNvPr id="289" name="Rechteck 28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Ellipse 28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91" name="Gruppieren 290"/>
            <p:cNvGrpSpPr/>
            <p:nvPr/>
          </p:nvGrpSpPr>
          <p:grpSpPr>
            <a:xfrm>
              <a:off x="5058054" y="3753036"/>
              <a:ext cx="534059" cy="534059"/>
              <a:chOff x="971600" y="1268760"/>
              <a:chExt cx="720080" cy="720080"/>
            </a:xfrm>
          </p:grpSpPr>
          <p:sp>
            <p:nvSpPr>
              <p:cNvPr id="292" name="Rechteck 29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Ellipse 29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94" name="Gruppieren 293"/>
            <p:cNvGrpSpPr/>
            <p:nvPr/>
          </p:nvGrpSpPr>
          <p:grpSpPr>
            <a:xfrm>
              <a:off x="5592113" y="3753036"/>
              <a:ext cx="534059" cy="534059"/>
              <a:chOff x="971600" y="1268760"/>
              <a:chExt cx="720080" cy="720080"/>
            </a:xfrm>
          </p:grpSpPr>
          <p:sp>
            <p:nvSpPr>
              <p:cNvPr id="295" name="Rechteck 29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Ellipse 29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97" name="Gruppieren 296"/>
            <p:cNvGrpSpPr/>
            <p:nvPr/>
          </p:nvGrpSpPr>
          <p:grpSpPr>
            <a:xfrm>
              <a:off x="6126173" y="3753036"/>
              <a:ext cx="534059" cy="534059"/>
              <a:chOff x="971600" y="1268760"/>
              <a:chExt cx="720080" cy="720080"/>
            </a:xfrm>
          </p:grpSpPr>
          <p:sp>
            <p:nvSpPr>
              <p:cNvPr id="298" name="Rechteck 29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Ellipse 29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00" name="Gruppieren 299"/>
            <p:cNvGrpSpPr/>
            <p:nvPr/>
          </p:nvGrpSpPr>
          <p:grpSpPr>
            <a:xfrm>
              <a:off x="785579" y="4287096"/>
              <a:ext cx="534059" cy="534059"/>
              <a:chOff x="971600" y="1268760"/>
              <a:chExt cx="720080" cy="720080"/>
            </a:xfrm>
          </p:grpSpPr>
          <p:sp>
            <p:nvSpPr>
              <p:cNvPr id="301" name="Rechteck 30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Ellipse 30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03" name="Gruppieren 302"/>
            <p:cNvGrpSpPr/>
            <p:nvPr/>
          </p:nvGrpSpPr>
          <p:grpSpPr>
            <a:xfrm>
              <a:off x="1319639" y="4287096"/>
              <a:ext cx="534059" cy="534059"/>
              <a:chOff x="971600" y="1268760"/>
              <a:chExt cx="720080" cy="720080"/>
            </a:xfrm>
          </p:grpSpPr>
          <p:sp>
            <p:nvSpPr>
              <p:cNvPr id="304" name="Rechteck 30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Ellipse 30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06" name="Gruppieren 305"/>
            <p:cNvGrpSpPr/>
            <p:nvPr/>
          </p:nvGrpSpPr>
          <p:grpSpPr>
            <a:xfrm>
              <a:off x="1853698" y="4287096"/>
              <a:ext cx="534059" cy="534059"/>
              <a:chOff x="971600" y="1268760"/>
              <a:chExt cx="720080" cy="720080"/>
            </a:xfrm>
          </p:grpSpPr>
          <p:sp>
            <p:nvSpPr>
              <p:cNvPr id="307" name="Rechteck 30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Ellipse 30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09" name="Gruppieren 308"/>
            <p:cNvGrpSpPr/>
            <p:nvPr/>
          </p:nvGrpSpPr>
          <p:grpSpPr>
            <a:xfrm>
              <a:off x="2387757" y="4287096"/>
              <a:ext cx="534059" cy="534059"/>
              <a:chOff x="971600" y="1268760"/>
              <a:chExt cx="720080" cy="720080"/>
            </a:xfrm>
          </p:grpSpPr>
          <p:sp>
            <p:nvSpPr>
              <p:cNvPr id="310" name="Rechteck 30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Ellipse 31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12" name="Gruppieren 311"/>
            <p:cNvGrpSpPr/>
            <p:nvPr/>
          </p:nvGrpSpPr>
          <p:grpSpPr>
            <a:xfrm>
              <a:off x="2921817" y="4287096"/>
              <a:ext cx="534059" cy="534059"/>
              <a:chOff x="971600" y="1268760"/>
              <a:chExt cx="720080" cy="720080"/>
            </a:xfrm>
          </p:grpSpPr>
          <p:sp>
            <p:nvSpPr>
              <p:cNvPr id="313" name="Rechteck 31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4" name="Ellipse 31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15" name="Gruppieren 314"/>
            <p:cNvGrpSpPr/>
            <p:nvPr/>
          </p:nvGrpSpPr>
          <p:grpSpPr>
            <a:xfrm>
              <a:off x="3455876" y="4287096"/>
              <a:ext cx="534059" cy="534059"/>
              <a:chOff x="971600" y="1268760"/>
              <a:chExt cx="720080" cy="720080"/>
            </a:xfrm>
          </p:grpSpPr>
          <p:sp>
            <p:nvSpPr>
              <p:cNvPr id="316" name="Rechteck 31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Ellipse 31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18" name="Gruppieren 317"/>
            <p:cNvGrpSpPr/>
            <p:nvPr/>
          </p:nvGrpSpPr>
          <p:grpSpPr>
            <a:xfrm>
              <a:off x="3989935" y="4287096"/>
              <a:ext cx="534059" cy="534059"/>
              <a:chOff x="971600" y="1268760"/>
              <a:chExt cx="720080" cy="720080"/>
            </a:xfrm>
          </p:grpSpPr>
          <p:sp>
            <p:nvSpPr>
              <p:cNvPr id="319" name="Rechteck 31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Ellipse 31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21" name="Gruppieren 320"/>
            <p:cNvGrpSpPr/>
            <p:nvPr/>
          </p:nvGrpSpPr>
          <p:grpSpPr>
            <a:xfrm>
              <a:off x="4523995" y="4287096"/>
              <a:ext cx="534059" cy="534059"/>
              <a:chOff x="971600" y="1268760"/>
              <a:chExt cx="720080" cy="720080"/>
            </a:xfrm>
          </p:grpSpPr>
          <p:sp>
            <p:nvSpPr>
              <p:cNvPr id="322" name="Rechteck 32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Ellipse 32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24" name="Gruppieren 323"/>
            <p:cNvGrpSpPr/>
            <p:nvPr/>
          </p:nvGrpSpPr>
          <p:grpSpPr>
            <a:xfrm>
              <a:off x="5058054" y="4287096"/>
              <a:ext cx="534059" cy="534059"/>
              <a:chOff x="971600" y="1268760"/>
              <a:chExt cx="720080" cy="720080"/>
            </a:xfrm>
          </p:grpSpPr>
          <p:sp>
            <p:nvSpPr>
              <p:cNvPr id="325" name="Rechteck 32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6" name="Ellipse 32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27" name="Gruppieren 326"/>
            <p:cNvGrpSpPr/>
            <p:nvPr/>
          </p:nvGrpSpPr>
          <p:grpSpPr>
            <a:xfrm>
              <a:off x="5592113" y="4287096"/>
              <a:ext cx="534059" cy="534059"/>
              <a:chOff x="971600" y="1268760"/>
              <a:chExt cx="720080" cy="720080"/>
            </a:xfrm>
          </p:grpSpPr>
          <p:sp>
            <p:nvSpPr>
              <p:cNvPr id="328" name="Rechteck 32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Ellipse 32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30" name="Gruppieren 329"/>
            <p:cNvGrpSpPr/>
            <p:nvPr/>
          </p:nvGrpSpPr>
          <p:grpSpPr>
            <a:xfrm>
              <a:off x="6126173" y="4287096"/>
              <a:ext cx="534059" cy="534059"/>
              <a:chOff x="971600" y="1268760"/>
              <a:chExt cx="720080" cy="720080"/>
            </a:xfrm>
          </p:grpSpPr>
          <p:sp>
            <p:nvSpPr>
              <p:cNvPr id="331" name="Rechteck 33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Ellipse 33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34" name="Rechteck 333"/>
            <p:cNvSpPr/>
            <p:nvPr/>
          </p:nvSpPr>
          <p:spPr>
            <a:xfrm>
              <a:off x="251520" y="4797152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8</a:t>
              </a:r>
            </a:p>
          </p:txBody>
        </p:sp>
        <p:grpSp>
          <p:nvGrpSpPr>
            <p:cNvPr id="335" name="Gruppieren 334"/>
            <p:cNvGrpSpPr/>
            <p:nvPr/>
          </p:nvGrpSpPr>
          <p:grpSpPr>
            <a:xfrm>
              <a:off x="785579" y="4797152"/>
              <a:ext cx="534059" cy="534059"/>
              <a:chOff x="971600" y="1268760"/>
              <a:chExt cx="720080" cy="720080"/>
            </a:xfrm>
          </p:grpSpPr>
          <p:sp>
            <p:nvSpPr>
              <p:cNvPr id="336" name="Rechteck 33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7" name="Ellipse 33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38" name="Gruppieren 337"/>
            <p:cNvGrpSpPr/>
            <p:nvPr/>
          </p:nvGrpSpPr>
          <p:grpSpPr>
            <a:xfrm>
              <a:off x="1319639" y="4797152"/>
              <a:ext cx="534059" cy="534059"/>
              <a:chOff x="971600" y="1268760"/>
              <a:chExt cx="720080" cy="720080"/>
            </a:xfrm>
          </p:grpSpPr>
          <p:sp>
            <p:nvSpPr>
              <p:cNvPr id="339" name="Rechteck 33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Ellipse 33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41" name="Gruppieren 340"/>
            <p:cNvGrpSpPr/>
            <p:nvPr/>
          </p:nvGrpSpPr>
          <p:grpSpPr>
            <a:xfrm>
              <a:off x="1853698" y="4797152"/>
              <a:ext cx="534059" cy="534059"/>
              <a:chOff x="971600" y="1268760"/>
              <a:chExt cx="720080" cy="720080"/>
            </a:xfrm>
          </p:grpSpPr>
          <p:sp>
            <p:nvSpPr>
              <p:cNvPr id="342" name="Rechteck 34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Ellipse 34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44" name="Gruppieren 343"/>
            <p:cNvGrpSpPr/>
            <p:nvPr/>
          </p:nvGrpSpPr>
          <p:grpSpPr>
            <a:xfrm>
              <a:off x="2387757" y="4797152"/>
              <a:ext cx="534059" cy="534059"/>
              <a:chOff x="971600" y="1268760"/>
              <a:chExt cx="720080" cy="720080"/>
            </a:xfrm>
          </p:grpSpPr>
          <p:sp>
            <p:nvSpPr>
              <p:cNvPr id="345" name="Rechteck 34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6" name="Ellipse 34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47" name="Gruppieren 346"/>
            <p:cNvGrpSpPr/>
            <p:nvPr/>
          </p:nvGrpSpPr>
          <p:grpSpPr>
            <a:xfrm>
              <a:off x="2921817" y="4797152"/>
              <a:ext cx="534059" cy="534059"/>
              <a:chOff x="971600" y="1268760"/>
              <a:chExt cx="720080" cy="720080"/>
            </a:xfrm>
          </p:grpSpPr>
          <p:sp>
            <p:nvSpPr>
              <p:cNvPr id="348" name="Rechteck 34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Ellipse 34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50" name="Gruppieren 349"/>
            <p:cNvGrpSpPr/>
            <p:nvPr/>
          </p:nvGrpSpPr>
          <p:grpSpPr>
            <a:xfrm>
              <a:off x="3455876" y="4797152"/>
              <a:ext cx="534059" cy="534059"/>
              <a:chOff x="971600" y="1268760"/>
              <a:chExt cx="720080" cy="720080"/>
            </a:xfrm>
          </p:grpSpPr>
          <p:sp>
            <p:nvSpPr>
              <p:cNvPr id="351" name="Rechteck 35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Ellipse 35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53" name="Gruppieren 352"/>
            <p:cNvGrpSpPr/>
            <p:nvPr/>
          </p:nvGrpSpPr>
          <p:grpSpPr>
            <a:xfrm>
              <a:off x="3989935" y="4797152"/>
              <a:ext cx="534059" cy="534059"/>
              <a:chOff x="971600" y="1268760"/>
              <a:chExt cx="720080" cy="720080"/>
            </a:xfrm>
          </p:grpSpPr>
          <p:sp>
            <p:nvSpPr>
              <p:cNvPr id="354" name="Rechteck 35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5" name="Ellipse 35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56" name="Gruppieren 355"/>
            <p:cNvGrpSpPr/>
            <p:nvPr/>
          </p:nvGrpSpPr>
          <p:grpSpPr>
            <a:xfrm>
              <a:off x="4523995" y="4797152"/>
              <a:ext cx="534059" cy="534059"/>
              <a:chOff x="971600" y="1268760"/>
              <a:chExt cx="720080" cy="720080"/>
            </a:xfrm>
          </p:grpSpPr>
          <p:sp>
            <p:nvSpPr>
              <p:cNvPr id="357" name="Rechteck 35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8" name="Ellipse 35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59" name="Gruppieren 358"/>
            <p:cNvGrpSpPr/>
            <p:nvPr/>
          </p:nvGrpSpPr>
          <p:grpSpPr>
            <a:xfrm>
              <a:off x="5058054" y="4797152"/>
              <a:ext cx="534059" cy="534059"/>
              <a:chOff x="971600" y="1268760"/>
              <a:chExt cx="720080" cy="720080"/>
            </a:xfrm>
          </p:grpSpPr>
          <p:sp>
            <p:nvSpPr>
              <p:cNvPr id="360" name="Rechteck 35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1" name="Ellipse 36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62" name="Gruppieren 361"/>
            <p:cNvGrpSpPr/>
            <p:nvPr/>
          </p:nvGrpSpPr>
          <p:grpSpPr>
            <a:xfrm>
              <a:off x="5592113" y="4797152"/>
              <a:ext cx="534059" cy="534059"/>
              <a:chOff x="971600" y="1268760"/>
              <a:chExt cx="720080" cy="720080"/>
            </a:xfrm>
          </p:grpSpPr>
          <p:sp>
            <p:nvSpPr>
              <p:cNvPr id="363" name="Rechteck 36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4" name="Ellipse 36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65" name="Gruppieren 364"/>
            <p:cNvGrpSpPr/>
            <p:nvPr/>
          </p:nvGrpSpPr>
          <p:grpSpPr>
            <a:xfrm>
              <a:off x="6126173" y="4797152"/>
              <a:ext cx="534059" cy="534059"/>
              <a:chOff x="971600" y="1268760"/>
              <a:chExt cx="720080" cy="720080"/>
            </a:xfrm>
          </p:grpSpPr>
          <p:sp>
            <p:nvSpPr>
              <p:cNvPr id="366" name="Rechteck 36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7" name="Ellipse 36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68" name="Rechteck 367"/>
            <p:cNvSpPr/>
            <p:nvPr/>
          </p:nvSpPr>
          <p:spPr>
            <a:xfrm>
              <a:off x="251520" y="5301208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9</a:t>
              </a:r>
            </a:p>
          </p:txBody>
        </p:sp>
        <p:grpSp>
          <p:nvGrpSpPr>
            <p:cNvPr id="369" name="Gruppieren 368"/>
            <p:cNvGrpSpPr/>
            <p:nvPr/>
          </p:nvGrpSpPr>
          <p:grpSpPr>
            <a:xfrm>
              <a:off x="785579" y="5301208"/>
              <a:ext cx="534059" cy="534059"/>
              <a:chOff x="971600" y="1268760"/>
              <a:chExt cx="720080" cy="720080"/>
            </a:xfrm>
          </p:grpSpPr>
          <p:sp>
            <p:nvSpPr>
              <p:cNvPr id="370" name="Rechteck 36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1" name="Ellipse 37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2" name="Gruppieren 371"/>
            <p:cNvGrpSpPr/>
            <p:nvPr/>
          </p:nvGrpSpPr>
          <p:grpSpPr>
            <a:xfrm>
              <a:off x="1319639" y="5301208"/>
              <a:ext cx="534059" cy="534059"/>
              <a:chOff x="971600" y="1268760"/>
              <a:chExt cx="720080" cy="720080"/>
            </a:xfrm>
          </p:grpSpPr>
          <p:sp>
            <p:nvSpPr>
              <p:cNvPr id="373" name="Rechteck 37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4" name="Ellipse 37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5" name="Gruppieren 374"/>
            <p:cNvGrpSpPr/>
            <p:nvPr/>
          </p:nvGrpSpPr>
          <p:grpSpPr>
            <a:xfrm>
              <a:off x="1853698" y="5301208"/>
              <a:ext cx="534059" cy="534059"/>
              <a:chOff x="971600" y="1268760"/>
              <a:chExt cx="720080" cy="720080"/>
            </a:xfrm>
          </p:grpSpPr>
          <p:sp>
            <p:nvSpPr>
              <p:cNvPr id="376" name="Rechteck 37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7" name="Ellipse 37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8" name="Gruppieren 377"/>
            <p:cNvGrpSpPr/>
            <p:nvPr/>
          </p:nvGrpSpPr>
          <p:grpSpPr>
            <a:xfrm>
              <a:off x="2387757" y="5301208"/>
              <a:ext cx="534059" cy="534059"/>
              <a:chOff x="971600" y="1268760"/>
              <a:chExt cx="720080" cy="720080"/>
            </a:xfrm>
          </p:grpSpPr>
          <p:sp>
            <p:nvSpPr>
              <p:cNvPr id="379" name="Rechteck 37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0" name="Ellipse 37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81" name="Gruppieren 380"/>
            <p:cNvGrpSpPr/>
            <p:nvPr/>
          </p:nvGrpSpPr>
          <p:grpSpPr>
            <a:xfrm>
              <a:off x="2921817" y="5301208"/>
              <a:ext cx="534059" cy="534059"/>
              <a:chOff x="971600" y="1268760"/>
              <a:chExt cx="720080" cy="720080"/>
            </a:xfrm>
          </p:grpSpPr>
          <p:sp>
            <p:nvSpPr>
              <p:cNvPr id="382" name="Rechteck 38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3" name="Ellipse 38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84" name="Gruppieren 383"/>
            <p:cNvGrpSpPr/>
            <p:nvPr/>
          </p:nvGrpSpPr>
          <p:grpSpPr>
            <a:xfrm>
              <a:off x="3455876" y="5301208"/>
              <a:ext cx="534059" cy="534059"/>
              <a:chOff x="971600" y="1268760"/>
              <a:chExt cx="720080" cy="720080"/>
            </a:xfrm>
          </p:grpSpPr>
          <p:sp>
            <p:nvSpPr>
              <p:cNvPr id="385" name="Rechteck 38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6" name="Ellipse 38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87" name="Gruppieren 386"/>
            <p:cNvGrpSpPr/>
            <p:nvPr/>
          </p:nvGrpSpPr>
          <p:grpSpPr>
            <a:xfrm>
              <a:off x="3989935" y="5301208"/>
              <a:ext cx="534059" cy="534059"/>
              <a:chOff x="971600" y="1268760"/>
              <a:chExt cx="720080" cy="720080"/>
            </a:xfrm>
          </p:grpSpPr>
          <p:sp>
            <p:nvSpPr>
              <p:cNvPr id="388" name="Rechteck 38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9" name="Ellipse 38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0" name="Gruppieren 389"/>
            <p:cNvGrpSpPr/>
            <p:nvPr/>
          </p:nvGrpSpPr>
          <p:grpSpPr>
            <a:xfrm>
              <a:off x="4523995" y="5301208"/>
              <a:ext cx="534059" cy="534059"/>
              <a:chOff x="971600" y="1268760"/>
              <a:chExt cx="720080" cy="720080"/>
            </a:xfrm>
          </p:grpSpPr>
          <p:sp>
            <p:nvSpPr>
              <p:cNvPr id="391" name="Rechteck 39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2" name="Ellipse 39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3" name="Gruppieren 392"/>
            <p:cNvGrpSpPr/>
            <p:nvPr/>
          </p:nvGrpSpPr>
          <p:grpSpPr>
            <a:xfrm>
              <a:off x="5058054" y="5301208"/>
              <a:ext cx="534059" cy="534059"/>
              <a:chOff x="971600" y="1268760"/>
              <a:chExt cx="720080" cy="720080"/>
            </a:xfrm>
          </p:grpSpPr>
          <p:sp>
            <p:nvSpPr>
              <p:cNvPr id="394" name="Rechteck 39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5" name="Ellipse 39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6" name="Gruppieren 395"/>
            <p:cNvGrpSpPr/>
            <p:nvPr/>
          </p:nvGrpSpPr>
          <p:grpSpPr>
            <a:xfrm>
              <a:off x="5592113" y="5301208"/>
              <a:ext cx="534059" cy="534059"/>
              <a:chOff x="971600" y="1268760"/>
              <a:chExt cx="720080" cy="720080"/>
            </a:xfrm>
          </p:grpSpPr>
          <p:sp>
            <p:nvSpPr>
              <p:cNvPr id="397" name="Rechteck 39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8" name="Ellipse 39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9" name="Gruppieren 398"/>
            <p:cNvGrpSpPr/>
            <p:nvPr/>
          </p:nvGrpSpPr>
          <p:grpSpPr>
            <a:xfrm>
              <a:off x="6126173" y="5301208"/>
              <a:ext cx="534059" cy="534059"/>
              <a:chOff x="971600" y="1268760"/>
              <a:chExt cx="720080" cy="720080"/>
            </a:xfrm>
          </p:grpSpPr>
          <p:sp>
            <p:nvSpPr>
              <p:cNvPr id="400" name="Rechteck 39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1" name="Ellipse 40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02" name="Rechteck 401"/>
            <p:cNvSpPr/>
            <p:nvPr/>
          </p:nvSpPr>
          <p:spPr>
            <a:xfrm>
              <a:off x="251520" y="5805264"/>
              <a:ext cx="534059" cy="534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10</a:t>
              </a:r>
            </a:p>
          </p:txBody>
        </p:sp>
        <p:grpSp>
          <p:nvGrpSpPr>
            <p:cNvPr id="403" name="Gruppieren 402"/>
            <p:cNvGrpSpPr/>
            <p:nvPr/>
          </p:nvGrpSpPr>
          <p:grpSpPr>
            <a:xfrm>
              <a:off x="785579" y="5805264"/>
              <a:ext cx="534059" cy="534059"/>
              <a:chOff x="971600" y="1268760"/>
              <a:chExt cx="720080" cy="720080"/>
            </a:xfrm>
          </p:grpSpPr>
          <p:sp>
            <p:nvSpPr>
              <p:cNvPr id="404" name="Rechteck 40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5" name="Ellipse 40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06" name="Gruppieren 405"/>
            <p:cNvGrpSpPr/>
            <p:nvPr/>
          </p:nvGrpSpPr>
          <p:grpSpPr>
            <a:xfrm>
              <a:off x="1319639" y="5805264"/>
              <a:ext cx="534059" cy="534059"/>
              <a:chOff x="971600" y="1268760"/>
              <a:chExt cx="720080" cy="720080"/>
            </a:xfrm>
          </p:grpSpPr>
          <p:sp>
            <p:nvSpPr>
              <p:cNvPr id="407" name="Rechteck 406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8" name="Ellipse 407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09" name="Gruppieren 408"/>
            <p:cNvGrpSpPr/>
            <p:nvPr/>
          </p:nvGrpSpPr>
          <p:grpSpPr>
            <a:xfrm>
              <a:off x="1853698" y="5805264"/>
              <a:ext cx="534059" cy="534059"/>
              <a:chOff x="971600" y="1268760"/>
              <a:chExt cx="720080" cy="720080"/>
            </a:xfrm>
          </p:grpSpPr>
          <p:sp>
            <p:nvSpPr>
              <p:cNvPr id="410" name="Rechteck 409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1" name="Ellipse 410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12" name="Gruppieren 411"/>
            <p:cNvGrpSpPr/>
            <p:nvPr/>
          </p:nvGrpSpPr>
          <p:grpSpPr>
            <a:xfrm>
              <a:off x="2387757" y="5805264"/>
              <a:ext cx="534059" cy="534059"/>
              <a:chOff x="971600" y="1268760"/>
              <a:chExt cx="720080" cy="720080"/>
            </a:xfrm>
          </p:grpSpPr>
          <p:sp>
            <p:nvSpPr>
              <p:cNvPr id="413" name="Rechteck 412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4" name="Ellipse 413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15" name="Gruppieren 414"/>
            <p:cNvGrpSpPr/>
            <p:nvPr/>
          </p:nvGrpSpPr>
          <p:grpSpPr>
            <a:xfrm>
              <a:off x="2921817" y="5805264"/>
              <a:ext cx="534059" cy="534059"/>
              <a:chOff x="971600" y="1268760"/>
              <a:chExt cx="720080" cy="720080"/>
            </a:xfrm>
          </p:grpSpPr>
          <p:sp>
            <p:nvSpPr>
              <p:cNvPr id="416" name="Rechteck 415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7" name="Ellipse 416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18" name="Gruppieren 417"/>
            <p:cNvGrpSpPr/>
            <p:nvPr/>
          </p:nvGrpSpPr>
          <p:grpSpPr>
            <a:xfrm>
              <a:off x="3455876" y="5805264"/>
              <a:ext cx="534059" cy="534059"/>
              <a:chOff x="971600" y="1268760"/>
              <a:chExt cx="720080" cy="720080"/>
            </a:xfrm>
          </p:grpSpPr>
          <p:sp>
            <p:nvSpPr>
              <p:cNvPr id="419" name="Rechteck 418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0" name="Ellipse 419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21" name="Gruppieren 420"/>
            <p:cNvGrpSpPr/>
            <p:nvPr/>
          </p:nvGrpSpPr>
          <p:grpSpPr>
            <a:xfrm>
              <a:off x="3989935" y="5805264"/>
              <a:ext cx="534059" cy="534059"/>
              <a:chOff x="971600" y="1268760"/>
              <a:chExt cx="720080" cy="720080"/>
            </a:xfrm>
          </p:grpSpPr>
          <p:sp>
            <p:nvSpPr>
              <p:cNvPr id="422" name="Rechteck 421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3" name="Ellipse 422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24" name="Gruppieren 423"/>
            <p:cNvGrpSpPr/>
            <p:nvPr/>
          </p:nvGrpSpPr>
          <p:grpSpPr>
            <a:xfrm>
              <a:off x="4523995" y="5805264"/>
              <a:ext cx="534059" cy="534059"/>
              <a:chOff x="971600" y="1268760"/>
              <a:chExt cx="720080" cy="720080"/>
            </a:xfrm>
          </p:grpSpPr>
          <p:sp>
            <p:nvSpPr>
              <p:cNvPr id="425" name="Rechteck 424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6" name="Ellipse 425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27" name="Gruppieren 426"/>
            <p:cNvGrpSpPr/>
            <p:nvPr/>
          </p:nvGrpSpPr>
          <p:grpSpPr>
            <a:xfrm>
              <a:off x="5058054" y="5805264"/>
              <a:ext cx="534059" cy="534059"/>
              <a:chOff x="971600" y="1268760"/>
              <a:chExt cx="720080" cy="720080"/>
            </a:xfrm>
          </p:grpSpPr>
          <p:sp>
            <p:nvSpPr>
              <p:cNvPr id="428" name="Rechteck 427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9" name="Ellipse 428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30" name="Gruppieren 429"/>
            <p:cNvGrpSpPr/>
            <p:nvPr/>
          </p:nvGrpSpPr>
          <p:grpSpPr>
            <a:xfrm>
              <a:off x="5592113" y="5805264"/>
              <a:ext cx="534059" cy="534059"/>
              <a:chOff x="971600" y="1268760"/>
              <a:chExt cx="720080" cy="720080"/>
            </a:xfrm>
          </p:grpSpPr>
          <p:sp>
            <p:nvSpPr>
              <p:cNvPr id="431" name="Rechteck 430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2" name="Ellipse 431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33" name="Gruppieren 432"/>
            <p:cNvGrpSpPr/>
            <p:nvPr/>
          </p:nvGrpSpPr>
          <p:grpSpPr>
            <a:xfrm>
              <a:off x="6126173" y="5805264"/>
              <a:ext cx="534059" cy="534059"/>
              <a:chOff x="971600" y="1268760"/>
              <a:chExt cx="720080" cy="720080"/>
            </a:xfrm>
          </p:grpSpPr>
          <p:sp>
            <p:nvSpPr>
              <p:cNvPr id="434" name="Rechteck 433"/>
              <p:cNvSpPr/>
              <p:nvPr/>
            </p:nvSpPr>
            <p:spPr>
              <a:xfrm>
                <a:off x="971600" y="1268760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5" name="Ellipse 434"/>
              <p:cNvSpPr/>
              <p:nvPr/>
            </p:nvSpPr>
            <p:spPr>
              <a:xfrm>
                <a:off x="1259632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7321044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Bildschirmpräsentation (4:3)</PresentationFormat>
  <Paragraphs>49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Larissa</vt:lpstr>
      <vt:lpstr>PowerPoint-Präsentation</vt:lpstr>
      <vt:lpstr>PowerPoint-Präsentation</vt:lpstr>
    </vt:vector>
  </TitlesOfParts>
  <Company>Schule Vorarlberg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Schett</dc:creator>
  <cp:lastModifiedBy>Schett Christian</cp:lastModifiedBy>
  <cp:revision>5</cp:revision>
  <dcterms:created xsi:type="dcterms:W3CDTF">2016-09-15T09:57:30Z</dcterms:created>
  <dcterms:modified xsi:type="dcterms:W3CDTF">2016-09-19T15:41:40Z</dcterms:modified>
</cp:coreProperties>
</file>